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6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6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5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1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5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1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4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5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4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43D7-6CE5-4B53-9502-DF65F8C35BF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B797-1FEF-439E-8CF1-69124567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ysics.uark.edu/hobson/pubs/11.10.AAPT.AOK_files/Slide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" y="409575"/>
            <a:ext cx="10665070" cy="5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4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hysics.uark.edu/hobson/pubs/11.10.AAPT.AOK_files/Slide0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9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hysics.uark.edu/hobson/pubs/11.10.AAPT.AOK_files/Slide0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1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hysics.uark.edu/hobson/pubs/11.10.AAPT.AOK_files/Slide00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8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hysics.uark.edu/hobson/pubs/11.10.AAPT.AOK_files/Slide00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1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hysics.uark.edu/hobson/pubs/11.10.AAPT.AOK_files/Slide00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2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hysics.uark.edu/hobson/pubs/11.10.AAPT.AOK_files/Slide00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5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hysics.uark.edu/hobson/pubs/11.10.AAPT.AOK_files/Slide0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1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hysics.uark.edu/hobson/pubs/11.10.AAPT.AOK_files/Slide00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2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hysics.uark.edu/hobson/pubs/11.10.AAPT.AOK_files/Slide00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7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hysics.uark.edu/hobson/pubs/11.10.AAPT.AOK_files/Slide00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40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ysics.uark.edu/hobson/pubs/11.10.AAPT.AOK_files/Slide0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23875"/>
            <a:ext cx="107346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5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hysics.uark.edu/hobson/pubs/11.10.AAPT.AOK_files/Slide00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47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hysics.uark.edu/hobson/pubs/11.10.AAPT.AOK_files/Slide00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3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hysics.uark.edu/hobson/pubs/11.10.AAPT.AOK_files/Slide00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5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hysics.uark.edu/hobson/pubs/11.10.AAPT.AOK_files/Slide00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46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ysics.uark.edu/hobson/pubs/11.10.AAPT.AOK_files/Slide00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4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hysics.uark.edu/hobson/pubs/11.10.AAPT.AOK_files/Slide00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7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hysics.uark.edu/hobson/pubs/11.10.AAPT.AOK_files/Slide00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82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hysics.uark.edu/hobson/pubs/11.10.AAPT.AOK_files/Slide00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76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hysics.uark.edu/hobson/pubs/11.10.AAPT.AOK_files/Slide00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07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hysics.uark.edu/hobson/pubs/11.10.AAPT.AOK_files/Slide00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6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ysics.uark.edu/hobson/pubs/11.10.AAPT.AOK_files/Slide0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00050"/>
            <a:ext cx="110299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34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hysics.uark.edu/hobson/pubs/11.10.AAPT.AOK_files/Slide00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82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hysics.uark.edu/hobson/pubs/11.10.AAPT.AOK_files/Slide00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82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hysics.uark.edu/hobson/pubs/11.10.AAPT.AOK_files/Slide00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12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hysics.uark.edu/hobson/pubs/11.10.AAPT.AOK_files/Slide00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11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hysics.uark.edu/hobson/pubs/11.10.AAPT.AOK_files/Slide00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4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ysics.uark.edu/hobson/pubs/11.10.AAPT.AOK_files/Slide0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6249"/>
            <a:ext cx="11182349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9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hysics.uark.edu/hobson/pubs/11.10.AAPT.AOK_files/Slide0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4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ysics.uark.edu/hobson/pubs/11.10.AAPT.AOK_files/Slide0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6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hysics.uark.edu/hobson/pubs/11.10.AAPT.AOK_files/Slide00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5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hysics.uark.edu/hobson/pubs/11.10.AAPT.AOK_files/Slide0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5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hysics.uark.edu/hobson/pubs/11.10.AAPT.AOK_files/Slide0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0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Skylar Baley</dc:creator>
  <cp:lastModifiedBy>Skylar Baley</cp:lastModifiedBy>
  <cp:revision>2</cp:revision>
  <dcterms:created xsi:type="dcterms:W3CDTF">2017-02-23T20:24:36Z</dcterms:created>
  <dcterms:modified xsi:type="dcterms:W3CDTF">2017-02-23T20:34:41Z</dcterms:modified>
</cp:coreProperties>
</file>