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2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6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2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4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2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5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55CAA95-1DE5-4CE4-AE76-AB1CE0F783A1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A7A29E7-03CC-4638-A36E-1E9738B41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01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BC7F-2147-45AD-A52B-77F6B3F49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050" y="168433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8800" b="1" dirty="0">
                <a:latin typeface="Century Gothic" panose="020B0502020202020204" pitchFamily="34" charset="0"/>
              </a:rPr>
              <a:t>GETTING SET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4C4F44-5C25-48C3-9DCE-09616A07E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5478463"/>
            <a:ext cx="9144000" cy="1655762"/>
          </a:xfrm>
        </p:spPr>
        <p:txBody>
          <a:bodyPr/>
          <a:lstStyle/>
          <a:p>
            <a:pPr algn="l"/>
            <a:r>
              <a:rPr lang="en-US" i="1" dirty="0"/>
              <a:t>Funded by Maritime Transportation Research and Education Center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564B3533-E3B9-4116-A05E-915BE2A7C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0480" y="2468880"/>
            <a:ext cx="192024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15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FB1E-ED36-4F78-975A-430BFE54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7E55-6DDA-4451-9ABD-A3D7F30BD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633" y="1282253"/>
            <a:ext cx="3575737" cy="39948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On the navigation pane, select “Sampling speed”</a:t>
            </a:r>
          </a:p>
          <a:p>
            <a:r>
              <a:rPr lang="en-US" sz="1600" dirty="0">
                <a:solidFill>
                  <a:srgbClr val="FFFFFF"/>
                </a:solidFill>
              </a:rPr>
              <a:t>Ensure the sampling speed sliding scale at the top is set for 40000/50000</a:t>
            </a:r>
          </a:p>
          <a:p>
            <a:pPr marL="0" indent="0"/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05C24F0-A260-4935-8720-23FF0205BE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35" y="1092994"/>
            <a:ext cx="7023735" cy="466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5B9BA16-5B39-4797-A6E8-7E811F65E17B}"/>
              </a:ext>
            </a:extLst>
          </p:cNvPr>
          <p:cNvSpPr/>
          <p:nvPr/>
        </p:nvSpPr>
        <p:spPr>
          <a:xfrm>
            <a:off x="11226328" y="1761314"/>
            <a:ext cx="870077" cy="347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0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72176-B0BC-4944-88DC-36A299C9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4" y="0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29DC9-7D78-4D77-AC3B-E5600680B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1514" y="1138179"/>
            <a:ext cx="3575737" cy="39948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On the navigation pane, select “Event viewer”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Click on the button “Event logging on/off” and make sure it reads “Logging is currently: On” just to the right of the button</a:t>
            </a:r>
          </a:p>
          <a:p>
            <a:r>
              <a:rPr lang="en-US" sz="1600" dirty="0">
                <a:solidFill>
                  <a:srgbClr val="FFFFFF"/>
                </a:solidFill>
              </a:rPr>
              <a:t>This screen should generate an event list of what type of detection has occurred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DA13BC-ABEA-46D4-B995-01EE11A103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957" y="883921"/>
            <a:ext cx="6908183" cy="470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9D8C26B-333C-4A6D-ACAF-0F1717DC4F70}"/>
              </a:ext>
            </a:extLst>
          </p:cNvPr>
          <p:cNvSpPr/>
          <p:nvPr/>
        </p:nvSpPr>
        <p:spPr>
          <a:xfrm>
            <a:off x="5924550" y="1400175"/>
            <a:ext cx="1762125" cy="333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BE2C1-8C36-4741-AA98-9001A17F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0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305EF-9438-43B0-9B02-775193803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4749" y="1092528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On the navigation pane, select “Signal analysis”</a:t>
            </a:r>
          </a:p>
          <a:p>
            <a:r>
              <a:rPr lang="en-US" sz="1600" dirty="0">
                <a:solidFill>
                  <a:srgbClr val="FFFFFF"/>
                </a:solidFill>
              </a:rPr>
              <a:t>Click on the button “Signal analysis on/off” and ensure it reads that “Signal analysis is currently: On” just to the right of the button</a:t>
            </a:r>
          </a:p>
          <a:p>
            <a:r>
              <a:rPr lang="en-US" sz="1600" dirty="0">
                <a:solidFill>
                  <a:srgbClr val="FFFFFF"/>
                </a:solidFill>
              </a:rPr>
              <a:t>This screen should generate a graph when the loop detects metal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BD4BEB-512A-44E2-A507-25A7587D21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14" y="1107768"/>
            <a:ext cx="6374130" cy="4406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E8DEAA-5F2E-4B62-9342-75980D2BEDFE}"/>
              </a:ext>
            </a:extLst>
          </p:cNvPr>
          <p:cNvSpPr/>
          <p:nvPr/>
        </p:nvSpPr>
        <p:spPr>
          <a:xfrm>
            <a:off x="1343025" y="1600200"/>
            <a:ext cx="1762125" cy="3333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70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9" descr="A picture containing table, wooden, person, board&#10;&#10;Description automatically generated">
            <a:extLst>
              <a:ext uri="{FF2B5EF4-FFF2-40B4-BE49-F238E27FC236}">
                <a16:creationId xmlns:a16="http://schemas.microsoft.com/office/drawing/2014/main" id="{0ED720D6-5738-4D03-A035-5B8B1A7145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4" r="2" b="27277"/>
          <a:stretch/>
        </p:blipFill>
        <p:spPr>
          <a:xfrm rot="5400000">
            <a:off x="5726924" y="381774"/>
            <a:ext cx="6858001" cy="6094450"/>
          </a:xfrm>
          <a:prstGeom prst="rect">
            <a:avLst/>
          </a:prstGeom>
        </p:spPr>
      </p:pic>
      <p:sp>
        <p:nvSpPr>
          <p:cNvPr id="24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3D25E-7002-4758-9AD0-A74BE27A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GIVE IT A 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5D2B2-29D8-4C81-BA55-4BBBD1B81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850" y="1092994"/>
            <a:ext cx="5055923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Use a cell phone or one of the toy trucks to ensure the loop is communicating with the software and a graph is being generated</a:t>
            </a:r>
          </a:p>
        </p:txBody>
      </p:sp>
    </p:spTree>
    <p:extLst>
      <p:ext uri="{BB962C8B-B14F-4D97-AF65-F5344CB8AC3E}">
        <p14:creationId xmlns:p14="http://schemas.microsoft.com/office/powerpoint/2010/main" val="139545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FD4F0-35E6-4682-8DAE-346B4E30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85433"/>
            <a:ext cx="10261602" cy="302225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SET UP IS NOW COMPLETE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4258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ilding, sitting, table, items&#10;&#10;Description automatically generated">
            <a:extLst>
              <a:ext uri="{FF2B5EF4-FFF2-40B4-BE49-F238E27FC236}">
                <a16:creationId xmlns:a16="http://schemas.microsoft.com/office/drawing/2014/main" id="{B993AB30-7CE7-4CD0-A8ED-B081C24F7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604"/>
          <a:stretch/>
        </p:blipFill>
        <p:spPr>
          <a:xfrm>
            <a:off x="6108700" y="-1"/>
            <a:ext cx="6094450" cy="6858001"/>
          </a:xfrm>
          <a:prstGeom prst="rect">
            <a:avLst/>
          </a:prstGeom>
        </p:spPr>
      </p:pic>
      <p:sp>
        <p:nvSpPr>
          <p:cNvPr id="10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F3D4A-9169-497F-8D82-76F4F6AB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070100" cy="1559412"/>
          </a:xfrm>
        </p:spPr>
        <p:txBody>
          <a:bodyPr>
            <a:normAutofit/>
          </a:bodyPr>
          <a:lstStyle/>
          <a:p>
            <a:r>
              <a:rPr lang="en-US" dirty="0"/>
              <a:t>What’s in the kit?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0C5D4-2D10-4211-A5E1-9263A9126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5055923" cy="363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Laptop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Inductive Loop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Detector Card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Toy Truck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Copper Wire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Screwdriver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Electrical Tape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Jumper Wires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AC Adapter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Electrical Converter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4375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D44C5-88B9-498D-9FB0-4FF13902D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0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OVERVIEW</a:t>
            </a:r>
          </a:p>
        </p:txBody>
      </p:sp>
      <p:pic>
        <p:nvPicPr>
          <p:cNvPr id="6" name="Content Placeholder 5" descr="A picture containing table, wooden, person, board&#10;&#10;Description automatically generated">
            <a:extLst>
              <a:ext uri="{FF2B5EF4-FFF2-40B4-BE49-F238E27FC236}">
                <a16:creationId xmlns:a16="http://schemas.microsoft.com/office/drawing/2014/main" id="{2B40A6D0-866A-41F2-A97E-BFF7C3718C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5082" y="-57146"/>
            <a:ext cx="4430613" cy="661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DD302-D8CA-412A-8CBD-5E70276A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2303" y="1624693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</a:rPr>
              <a:t>WHAT ARE WE BUILDING?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This lesson plan guides the group through constructing a miniature inductive loop that is hooked up to a detector card and laptop. The software on the laptop generates graphs based on metal detection from various truck axles and configurations.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</a:rPr>
              <a:t>The photo to the left gives an idea of what it will look like after set-up.</a:t>
            </a:r>
          </a:p>
        </p:txBody>
      </p:sp>
    </p:spTree>
    <p:extLst>
      <p:ext uri="{BB962C8B-B14F-4D97-AF65-F5344CB8AC3E}">
        <p14:creationId xmlns:p14="http://schemas.microsoft.com/office/powerpoint/2010/main" val="5603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02D77-2AFB-4F89-86FD-A097D6DF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-39624"/>
            <a:ext cx="3413084" cy="155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22C4-EBD8-45C5-8A2F-97742B816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0250" y="1909365"/>
            <a:ext cx="3899235" cy="3632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Create the inductive loop by looping the copper wire 13 times with approximately a 12-inch diameter, being sure to leave 1-2 feet of copper wire as “tails” on each end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Use wire cutters to strip the casing off each tail end, exposing the copper wire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Twist the two “tails” together and secure the entire system with electrical tape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picture containing person, wooden&#10;&#10;Description automatically generated">
            <a:extLst>
              <a:ext uri="{FF2B5EF4-FFF2-40B4-BE49-F238E27FC236}">
                <a16:creationId xmlns:a16="http://schemas.microsoft.com/office/drawing/2014/main" id="{DE997EF9-C974-4145-AE2E-5E87391178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04891" y="-27634"/>
            <a:ext cx="5268738" cy="702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706EDDF1-1177-4D6D-B01A-70D62AC86496}"/>
              </a:ext>
            </a:extLst>
          </p:cNvPr>
          <p:cNvSpPr/>
          <p:nvPr/>
        </p:nvSpPr>
        <p:spPr>
          <a:xfrm>
            <a:off x="8753239" y="4193380"/>
            <a:ext cx="2191270" cy="3286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1-2 feet twisted tails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7A22571-BAF7-405E-BEB8-7F356FF189C7}"/>
              </a:ext>
            </a:extLst>
          </p:cNvPr>
          <p:cNvSpPr/>
          <p:nvPr/>
        </p:nvSpPr>
        <p:spPr>
          <a:xfrm flipH="1">
            <a:off x="9726605" y="2769588"/>
            <a:ext cx="1685926" cy="32861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Exposed ends</a:t>
            </a:r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A79803FE-FF81-4365-8C7B-7AF12D81881A}"/>
              </a:ext>
            </a:extLst>
          </p:cNvPr>
          <p:cNvSpPr/>
          <p:nvPr/>
        </p:nvSpPr>
        <p:spPr>
          <a:xfrm>
            <a:off x="6021637" y="2550481"/>
            <a:ext cx="1931738" cy="4034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12 inches</a:t>
            </a:r>
          </a:p>
        </p:txBody>
      </p:sp>
    </p:spTree>
    <p:extLst>
      <p:ext uri="{BB962C8B-B14F-4D97-AF65-F5344CB8AC3E}">
        <p14:creationId xmlns:p14="http://schemas.microsoft.com/office/powerpoint/2010/main" val="72870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icture containing wooden, wood, sitting, brown&#10;&#10;Description automatically generated">
            <a:extLst>
              <a:ext uri="{FF2B5EF4-FFF2-40B4-BE49-F238E27FC236}">
                <a16:creationId xmlns:a16="http://schemas.microsoft.com/office/drawing/2014/main" id="{1B44388D-C3FB-445B-8308-3BFD303E9A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6260" y="-91920"/>
            <a:ext cx="5307049" cy="707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3ACBF-7A97-4714-939C-B3D09AAB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99182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DB6F6-F19F-4634-AF4B-A45692B30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4749" y="1178332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Identify the detector card and 5-port electrical adapter</a:t>
            </a:r>
          </a:p>
          <a:p>
            <a:r>
              <a:rPr lang="en-US" sz="1600" dirty="0">
                <a:solidFill>
                  <a:srgbClr val="FFFFFF"/>
                </a:solidFill>
              </a:rPr>
              <a:t>Loosen the two left-most screws on Port A using the precision screwdriver</a:t>
            </a:r>
          </a:p>
          <a:p>
            <a:r>
              <a:rPr lang="en-US" sz="1600" dirty="0">
                <a:solidFill>
                  <a:srgbClr val="FFFFFF"/>
                </a:solidFill>
              </a:rPr>
              <a:t>Insert exposed copper wire ends from inductive loop and tighten screws down until secure</a:t>
            </a: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B7FBF370-43D0-4A43-9665-DA905F221EDE}"/>
              </a:ext>
            </a:extLst>
          </p:cNvPr>
          <p:cNvSpPr/>
          <p:nvPr/>
        </p:nvSpPr>
        <p:spPr>
          <a:xfrm>
            <a:off x="2727332" y="2505074"/>
            <a:ext cx="1562100" cy="2041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5-Port Adapter</a:t>
            </a: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68573207-40ED-409F-9E83-8A0502D12468}"/>
              </a:ext>
            </a:extLst>
          </p:cNvPr>
          <p:cNvSpPr/>
          <p:nvPr/>
        </p:nvSpPr>
        <p:spPr>
          <a:xfrm>
            <a:off x="3990972" y="2926213"/>
            <a:ext cx="1990727" cy="20410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Precision Screwdriver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78471103-BE29-4C37-922C-4FDDCA0209AC}"/>
              </a:ext>
            </a:extLst>
          </p:cNvPr>
          <p:cNvSpPr/>
          <p:nvPr/>
        </p:nvSpPr>
        <p:spPr>
          <a:xfrm>
            <a:off x="2171700" y="1885949"/>
            <a:ext cx="1914585" cy="2097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Detector Card</a:t>
            </a:r>
          </a:p>
        </p:txBody>
      </p:sp>
    </p:spTree>
    <p:extLst>
      <p:ext uri="{BB962C8B-B14F-4D97-AF65-F5344CB8AC3E}">
        <p14:creationId xmlns:p14="http://schemas.microsoft.com/office/powerpoint/2010/main" val="1304135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264E67-6F59-4D8D-8E5F-8245B0FEA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158E1C6E-D299-4F5D-B15B-155EBF7F6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1B0761-235A-41A5-8816-6D4C9D81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13" y="150294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3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148AB-8783-4413-B48D-230C4F725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0673" y="1635233"/>
            <a:ext cx="3575737" cy="399484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Identify the AC Power Adapter and Converter</a:t>
            </a:r>
          </a:p>
          <a:p>
            <a:r>
              <a:rPr lang="en-US" sz="1500" dirty="0">
                <a:solidFill>
                  <a:srgbClr val="FFFFFF"/>
                </a:solidFill>
              </a:rPr>
              <a:t>Attach the converter to the end of the AC Power Adapter</a:t>
            </a:r>
          </a:p>
          <a:p>
            <a:r>
              <a:rPr lang="en-US" sz="1500" dirty="0">
                <a:solidFill>
                  <a:srgbClr val="FFFFFF"/>
                </a:solidFill>
              </a:rPr>
              <a:t>Loosen both screws on the converter using the precision screwdriver</a:t>
            </a:r>
          </a:p>
          <a:p>
            <a:r>
              <a:rPr lang="en-US" sz="1500" dirty="0">
                <a:solidFill>
                  <a:srgbClr val="FFFFFF"/>
                </a:solidFill>
              </a:rPr>
              <a:t>Place the metal end of a jumper wire in each of the ports that were loosened, then secure using precision screwdriver</a:t>
            </a:r>
          </a:p>
          <a:p>
            <a:r>
              <a:rPr lang="en-US" sz="1500" dirty="0">
                <a:solidFill>
                  <a:srgbClr val="FFFFFF"/>
                </a:solidFill>
              </a:rPr>
              <a:t>Plug plastic ends of jumper wires into the two left-most slots on Port B of the inductive sensor</a:t>
            </a:r>
          </a:p>
          <a:p>
            <a:r>
              <a:rPr lang="en-US" sz="1500" dirty="0">
                <a:solidFill>
                  <a:srgbClr val="FFFFFF"/>
                </a:solidFill>
              </a:rPr>
              <a:t>Supply power to AC Adapter through outlet</a:t>
            </a:r>
          </a:p>
        </p:txBody>
      </p:sp>
      <p:pic>
        <p:nvPicPr>
          <p:cNvPr id="14" name="Content Placeholder 13" descr="A picture containing wooden&#10;&#10;Description automatically generated">
            <a:extLst>
              <a:ext uri="{FF2B5EF4-FFF2-40B4-BE49-F238E27FC236}">
                <a16:creationId xmlns:a16="http://schemas.microsoft.com/office/drawing/2014/main" id="{F23B475C-4D7A-4BAB-80DC-602D1BA6BA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11067" y="241168"/>
            <a:ext cx="4910931" cy="654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94762DA-1E5C-4323-88F5-ED708595FF93}"/>
              </a:ext>
            </a:extLst>
          </p:cNvPr>
          <p:cNvSpPr/>
          <p:nvPr/>
        </p:nvSpPr>
        <p:spPr>
          <a:xfrm flipH="1">
            <a:off x="6990158" y="3403422"/>
            <a:ext cx="1476374" cy="25191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Jumper Wires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633957B-97A0-40C6-A44E-E4B4EAB1E782}"/>
              </a:ext>
            </a:extLst>
          </p:cNvPr>
          <p:cNvSpPr/>
          <p:nvPr/>
        </p:nvSpPr>
        <p:spPr>
          <a:xfrm flipH="1">
            <a:off x="8967790" y="4752944"/>
            <a:ext cx="1476373" cy="2519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Converter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2A18549-2711-4427-9119-86063AA6801E}"/>
              </a:ext>
            </a:extLst>
          </p:cNvPr>
          <p:cNvSpPr/>
          <p:nvPr/>
        </p:nvSpPr>
        <p:spPr>
          <a:xfrm flipH="1">
            <a:off x="9515476" y="1702545"/>
            <a:ext cx="1857374" cy="28643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AC Power Adapter</a:t>
            </a:r>
          </a:p>
        </p:txBody>
      </p:sp>
    </p:spTree>
    <p:extLst>
      <p:ext uri="{BB962C8B-B14F-4D97-AF65-F5344CB8AC3E}">
        <p14:creationId xmlns:p14="http://schemas.microsoft.com/office/powerpoint/2010/main" val="1624188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circuit board&#10;&#10;Description automatically generated">
            <a:extLst>
              <a:ext uri="{FF2B5EF4-FFF2-40B4-BE49-F238E27FC236}">
                <a16:creationId xmlns:a16="http://schemas.microsoft.com/office/drawing/2014/main" id="{8B1982CB-DB97-4CFE-BC84-F6D1F1FB9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659" y="-29105"/>
            <a:ext cx="5187156" cy="691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3AE83-E846-413C-9D66-3B9C001A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303" y="49535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5F992-2334-48E1-AC5E-A3B4D7BCF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2302" y="799185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Connect laptop to its charger and supply the charger with power through an outlet</a:t>
            </a:r>
          </a:p>
          <a:p>
            <a:r>
              <a:rPr lang="en-US" sz="1600" dirty="0">
                <a:solidFill>
                  <a:srgbClr val="FFFFFF"/>
                </a:solidFill>
              </a:rPr>
              <a:t>Plug the USB/micro-USB cable into the computer (USB port) and the </a:t>
            </a:r>
            <a:r>
              <a:rPr lang="en-US" sz="1600" i="1" dirty="0">
                <a:solidFill>
                  <a:srgbClr val="FFFFFF"/>
                </a:solidFill>
              </a:rPr>
              <a:t>top</a:t>
            </a:r>
            <a:r>
              <a:rPr lang="en-US" sz="1600" dirty="0">
                <a:solidFill>
                  <a:srgbClr val="FFFFFF"/>
                </a:solidFill>
              </a:rPr>
              <a:t> of detector card (micro-USB port)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F7C56C1-0200-4320-AD55-1D8CB36203AE}"/>
              </a:ext>
            </a:extLst>
          </p:cNvPr>
          <p:cNvSpPr/>
          <p:nvPr/>
        </p:nvSpPr>
        <p:spPr>
          <a:xfrm>
            <a:off x="-123829" y="1892089"/>
            <a:ext cx="1378204" cy="2045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Charger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BF1952F-8CCB-4AC4-95C1-C67C8AB6253A}"/>
              </a:ext>
            </a:extLst>
          </p:cNvPr>
          <p:cNvSpPr/>
          <p:nvPr/>
        </p:nvSpPr>
        <p:spPr>
          <a:xfrm>
            <a:off x="4268020" y="4438928"/>
            <a:ext cx="1579509" cy="2330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Micro-USB Port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B8866911-122F-470B-84CC-3AE7FA1D5DA4}"/>
              </a:ext>
            </a:extLst>
          </p:cNvPr>
          <p:cNvSpPr/>
          <p:nvPr/>
        </p:nvSpPr>
        <p:spPr>
          <a:xfrm flipH="1">
            <a:off x="5057775" y="1859030"/>
            <a:ext cx="1038225" cy="20450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USB 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2C6E88-BC9B-40FB-A056-4B00C29B56E7}"/>
              </a:ext>
            </a:extLst>
          </p:cNvPr>
          <p:cNvSpPr txBox="1"/>
          <p:nvPr/>
        </p:nvSpPr>
        <p:spPr>
          <a:xfrm>
            <a:off x="565273" y="4400827"/>
            <a:ext cx="2965450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Note: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Power is now supplied to both the AC Adapter and the laptop charger</a:t>
            </a:r>
          </a:p>
        </p:txBody>
      </p:sp>
    </p:spTree>
    <p:extLst>
      <p:ext uri="{BB962C8B-B14F-4D97-AF65-F5344CB8AC3E}">
        <p14:creationId xmlns:p14="http://schemas.microsoft.com/office/powerpoint/2010/main" val="3036066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955EA-E4A5-4A71-B905-80A7C911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302" y="56728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B26A8E-4938-4BDD-A971-00CE9E124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2302" y="1092994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Power the laptop on and sign in using the provided password</a:t>
            </a:r>
          </a:p>
          <a:p>
            <a:r>
              <a:rPr lang="en-US" sz="1600" dirty="0">
                <a:solidFill>
                  <a:srgbClr val="FFFFFF"/>
                </a:solidFill>
              </a:rPr>
              <a:t>Open the software file on the Desktop titled “DLDConfig1v1” that has a little green icon as shown in the picture</a:t>
            </a:r>
          </a:p>
          <a:p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ECA9C55-681B-4559-A273-5F524C6054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6" y="1121319"/>
            <a:ext cx="6779484" cy="4615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5FAEF1AF-42AD-4C26-9333-F174614AC84C}"/>
              </a:ext>
            </a:extLst>
          </p:cNvPr>
          <p:cNvSpPr/>
          <p:nvPr/>
        </p:nvSpPr>
        <p:spPr>
          <a:xfrm flipH="1">
            <a:off x="874395" y="4226589"/>
            <a:ext cx="1381760" cy="1988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Green Icon</a:t>
            </a:r>
          </a:p>
        </p:txBody>
      </p:sp>
    </p:spTree>
    <p:extLst>
      <p:ext uri="{BB962C8B-B14F-4D97-AF65-F5344CB8AC3E}">
        <p14:creationId xmlns:p14="http://schemas.microsoft.com/office/powerpoint/2010/main" val="3820882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01D67-4E46-4A6E-AD05-E3D8AEC0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0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STEP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721B8-44A1-4B61-915C-B87B83F4C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2302" y="1519918"/>
            <a:ext cx="3575737" cy="4016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On the navigation pane on the left-hand side of the screen, select “Operating mode”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Click the “Connect/Disconnect” button at the top of the window and ensure it is highlighted green, signifying it has connected to the inductive sensor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FFFFFF"/>
                </a:solidFill>
              </a:rPr>
              <a:t>Under the dropdown menu following “Operating Mode” in the main window, select “Single Channel (A)”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6ED90EF-81E5-47A9-972A-5394453F3C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1" y="1332688"/>
            <a:ext cx="6822769" cy="4232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E678DEBA-B60B-4EBB-B1BE-C7298C4FA815}"/>
              </a:ext>
            </a:extLst>
          </p:cNvPr>
          <p:cNvSpPr/>
          <p:nvPr/>
        </p:nvSpPr>
        <p:spPr>
          <a:xfrm flipH="1">
            <a:off x="1266825" y="1558018"/>
            <a:ext cx="2476499" cy="20410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Connect/Disconnect Button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2C78396-9148-4D58-8B63-CD0B44A325E6}"/>
              </a:ext>
            </a:extLst>
          </p:cNvPr>
          <p:cNvSpPr/>
          <p:nvPr/>
        </p:nvSpPr>
        <p:spPr>
          <a:xfrm>
            <a:off x="1333500" y="1809750"/>
            <a:ext cx="1533525" cy="347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0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637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GETTING SET UP</vt:lpstr>
      <vt:lpstr>What’s in the kit?</vt:lpstr>
      <vt:lpstr>OVERVIEW</vt:lpstr>
      <vt:lpstr>STEP 1</vt:lpstr>
      <vt:lpstr>STEP 2</vt:lpstr>
      <vt:lpstr>STEP 3 </vt:lpstr>
      <vt:lpstr>STEP 4</vt:lpstr>
      <vt:lpstr>STEP 5</vt:lpstr>
      <vt:lpstr>STEP 6</vt:lpstr>
      <vt:lpstr>STEP 7</vt:lpstr>
      <vt:lpstr>STEP 8</vt:lpstr>
      <vt:lpstr>STEP 9</vt:lpstr>
      <vt:lpstr>GIVE IT A TRY</vt:lpstr>
      <vt:lpstr>SET UP IS NOW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SET UP</dc:title>
  <dc:creator>Mariah Crews</dc:creator>
  <cp:lastModifiedBy>Mariah Crews</cp:lastModifiedBy>
  <cp:revision>6</cp:revision>
  <dcterms:created xsi:type="dcterms:W3CDTF">2020-07-27T17:33:01Z</dcterms:created>
  <dcterms:modified xsi:type="dcterms:W3CDTF">2020-07-30T12:56:38Z</dcterms:modified>
</cp:coreProperties>
</file>